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89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3D009-0F19-4C5D-A92E-F829D7FA8198}" type="datetimeFigureOut">
              <a:rPr lang="nl-BE" smtClean="0"/>
              <a:pPr/>
              <a:t>30/11/2017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CC24-A80E-4AA3-B622-9C410788A78B}" type="slidenum">
              <a:rPr lang="nl-BE" smtClean="0"/>
              <a:pPr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3D009-0F19-4C5D-A92E-F829D7FA8198}" type="datetimeFigureOut">
              <a:rPr lang="nl-BE" smtClean="0"/>
              <a:pPr/>
              <a:t>30/11/2017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CC24-A80E-4AA3-B622-9C410788A78B}" type="slidenum">
              <a:rPr lang="nl-BE" smtClean="0"/>
              <a:pPr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3D009-0F19-4C5D-A92E-F829D7FA8198}" type="datetimeFigureOut">
              <a:rPr lang="nl-BE" smtClean="0"/>
              <a:pPr/>
              <a:t>30/11/2017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CC24-A80E-4AA3-B622-9C410788A78B}" type="slidenum">
              <a:rPr lang="nl-BE" smtClean="0"/>
              <a:pPr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3D009-0F19-4C5D-A92E-F829D7FA8198}" type="datetimeFigureOut">
              <a:rPr lang="nl-BE" smtClean="0"/>
              <a:pPr/>
              <a:t>30/11/2017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CC24-A80E-4AA3-B622-9C410788A78B}" type="slidenum">
              <a:rPr lang="nl-BE" smtClean="0"/>
              <a:pPr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3D009-0F19-4C5D-A92E-F829D7FA8198}" type="datetimeFigureOut">
              <a:rPr lang="nl-BE" smtClean="0"/>
              <a:pPr/>
              <a:t>30/11/2017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CC24-A80E-4AA3-B622-9C410788A78B}" type="slidenum">
              <a:rPr lang="nl-BE" smtClean="0"/>
              <a:pPr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3D009-0F19-4C5D-A92E-F829D7FA8198}" type="datetimeFigureOut">
              <a:rPr lang="nl-BE" smtClean="0"/>
              <a:pPr/>
              <a:t>30/11/2017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CC24-A80E-4AA3-B622-9C410788A78B}" type="slidenum">
              <a:rPr lang="nl-BE" smtClean="0"/>
              <a:pPr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3D009-0F19-4C5D-A92E-F829D7FA8198}" type="datetimeFigureOut">
              <a:rPr lang="nl-BE" smtClean="0"/>
              <a:pPr/>
              <a:t>30/11/2017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CC24-A80E-4AA3-B622-9C410788A78B}" type="slidenum">
              <a:rPr lang="nl-BE" smtClean="0"/>
              <a:pPr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3D009-0F19-4C5D-A92E-F829D7FA8198}" type="datetimeFigureOut">
              <a:rPr lang="nl-BE" smtClean="0"/>
              <a:pPr/>
              <a:t>30/11/2017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CC24-A80E-4AA3-B622-9C410788A78B}" type="slidenum">
              <a:rPr lang="nl-BE" smtClean="0"/>
              <a:pPr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3D009-0F19-4C5D-A92E-F829D7FA8198}" type="datetimeFigureOut">
              <a:rPr lang="nl-BE" smtClean="0"/>
              <a:pPr/>
              <a:t>30/11/2017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CC24-A80E-4AA3-B622-9C410788A78B}" type="slidenum">
              <a:rPr lang="nl-BE" smtClean="0"/>
              <a:pPr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3D009-0F19-4C5D-A92E-F829D7FA8198}" type="datetimeFigureOut">
              <a:rPr lang="nl-BE" smtClean="0"/>
              <a:pPr/>
              <a:t>30/11/2017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CC24-A80E-4AA3-B622-9C410788A78B}" type="slidenum">
              <a:rPr lang="nl-BE" smtClean="0"/>
              <a:pPr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3D009-0F19-4C5D-A92E-F829D7FA8198}" type="datetimeFigureOut">
              <a:rPr lang="nl-BE" smtClean="0"/>
              <a:pPr/>
              <a:t>30/11/2017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CC24-A80E-4AA3-B622-9C410788A78B}" type="slidenum">
              <a:rPr lang="nl-BE" smtClean="0"/>
              <a:pPr/>
              <a:t>‹N°›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3D009-0F19-4C5D-A92E-F829D7FA8198}" type="datetimeFigureOut">
              <a:rPr lang="nl-BE" smtClean="0"/>
              <a:pPr/>
              <a:t>30/11/2017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3CC24-A80E-4AA3-B622-9C410788A78B}" type="slidenum">
              <a:rPr lang="nl-BE" smtClean="0"/>
              <a:pPr/>
              <a:t>‹N°›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B060694FR_LOGO%20CRF%20vertical[1]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3728" y="0"/>
            <a:ext cx="4525963" cy="4525963"/>
          </a:xfrm>
          <a:effectLst>
            <a:softEdge rad="12700"/>
          </a:effectLst>
        </p:spPr>
      </p:pic>
      <p:sp>
        <p:nvSpPr>
          <p:cNvPr id="5" name="Rounded Rectangular Callout 4"/>
          <p:cNvSpPr/>
          <p:nvPr/>
        </p:nvSpPr>
        <p:spPr>
          <a:xfrm>
            <a:off x="179512" y="5085184"/>
            <a:ext cx="7704856" cy="1584176"/>
          </a:xfrm>
          <a:prstGeom prst="wedgeRoundRectCallout">
            <a:avLst>
              <a:gd name="adj1" fmla="val -9547"/>
              <a:gd name="adj2" fmla="val -953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600" dirty="0" smtClean="0"/>
              <a:t>PLACE AUX ENFANTS</a:t>
            </a:r>
          </a:p>
          <a:p>
            <a:pPr algn="ctr"/>
            <a:r>
              <a:rPr lang="nl-BE" sz="3600" dirty="0" smtClean="0"/>
              <a:t>“</a:t>
            </a:r>
            <a:r>
              <a:rPr lang="nl-BE" sz="3600" dirty="0" err="1" smtClean="0"/>
              <a:t>Découverte</a:t>
            </a:r>
            <a:r>
              <a:rPr lang="nl-BE" sz="3600" dirty="0" smtClean="0"/>
              <a:t> de </a:t>
            </a:r>
            <a:r>
              <a:rPr lang="nl-BE" sz="3600" dirty="0" err="1" smtClean="0"/>
              <a:t>nos</a:t>
            </a:r>
            <a:r>
              <a:rPr lang="nl-BE" sz="3600" dirty="0" smtClean="0"/>
              <a:t> </a:t>
            </a:r>
            <a:r>
              <a:rPr lang="nl-BE" sz="3600" dirty="0" err="1" smtClean="0"/>
              <a:t>métiers</a:t>
            </a:r>
            <a:r>
              <a:rPr lang="nl-BE" sz="3600" dirty="0" smtClean="0"/>
              <a:t>”</a:t>
            </a:r>
          </a:p>
          <a:p>
            <a:pPr algn="ctr"/>
            <a:r>
              <a:rPr lang="nl-BE" sz="2000" dirty="0" smtClean="0"/>
              <a:t>Classes de 2</a:t>
            </a:r>
            <a:r>
              <a:rPr lang="nl-BE" sz="2000" baseline="30000" dirty="0" smtClean="0"/>
              <a:t>e</a:t>
            </a:r>
            <a:r>
              <a:rPr lang="nl-BE" sz="2000" dirty="0" smtClean="0"/>
              <a:t> et 3</a:t>
            </a:r>
            <a:r>
              <a:rPr lang="nl-BE" sz="2000" baseline="30000" dirty="0" smtClean="0"/>
              <a:t>e</a:t>
            </a:r>
            <a:r>
              <a:rPr lang="nl-BE" sz="2000" dirty="0" smtClean="0"/>
              <a:t> </a:t>
            </a:r>
            <a:r>
              <a:rPr lang="nl-BE" sz="2000" dirty="0" err="1" smtClean="0"/>
              <a:t>maternelles</a:t>
            </a:r>
            <a:r>
              <a:rPr lang="nl-BE" sz="2000" dirty="0" smtClean="0"/>
              <a:t> de </a:t>
            </a:r>
            <a:r>
              <a:rPr lang="nl-BE" sz="2000" dirty="0" err="1" smtClean="0"/>
              <a:t>l’école</a:t>
            </a:r>
            <a:r>
              <a:rPr lang="nl-BE" sz="2000" dirty="0" smtClean="0"/>
              <a:t> communale de </a:t>
            </a:r>
            <a:r>
              <a:rPr lang="nl-BE" sz="2000" dirty="0" err="1" smtClean="0"/>
              <a:t>Weyler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Picture 3" descr="20171019_0936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75" y="0"/>
            <a:ext cx="3857625" cy="6858000"/>
          </a:xfrm>
          <a:prstGeom prst="rect">
            <a:avLst/>
          </a:prstGeom>
        </p:spPr>
      </p:pic>
      <p:pic>
        <p:nvPicPr>
          <p:cNvPr id="5" name="Picture 4" descr="20171019_0936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76210"/>
            <a:ext cx="5478737" cy="3081790"/>
          </a:xfrm>
          <a:prstGeom prst="rect">
            <a:avLst/>
          </a:prstGeom>
        </p:spPr>
      </p:pic>
      <p:pic>
        <p:nvPicPr>
          <p:cNvPr id="6" name="Picture 5" descr="20171019_092850.jpg"/>
          <p:cNvPicPr>
            <a:picLocks noChangeAspect="1"/>
          </p:cNvPicPr>
          <p:nvPr/>
        </p:nvPicPr>
        <p:blipFill>
          <a:blip r:embed="rId4" cstate="email"/>
          <a:srcRect t="15351" b="34250"/>
          <a:stretch>
            <a:fillRect/>
          </a:stretch>
        </p:blipFill>
        <p:spPr>
          <a:xfrm>
            <a:off x="899592" y="0"/>
            <a:ext cx="3857625" cy="35010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 rot="18103905">
            <a:off x="-128491" y="751750"/>
            <a:ext cx="1750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err="1" smtClean="0">
                <a:latin typeface="Segoe Script" pitchFamily="34" charset="0"/>
              </a:rPr>
              <a:t>Alexandre</a:t>
            </a:r>
            <a:r>
              <a:rPr lang="nl-BE" sz="1200" dirty="0" smtClean="0">
                <a:latin typeface="Segoe Script" pitchFamily="34" charset="0"/>
              </a:rPr>
              <a:t> </a:t>
            </a:r>
            <a:r>
              <a:rPr lang="nl-BE" sz="1200" dirty="0" err="1" smtClean="0">
                <a:latin typeface="Segoe Script" pitchFamily="34" charset="0"/>
              </a:rPr>
              <a:t>Minelli</a:t>
            </a:r>
            <a:endParaRPr lang="nl-BE" sz="1200" dirty="0" smtClean="0">
              <a:latin typeface="Segoe Script" pitchFamily="34" charset="0"/>
            </a:endParaRPr>
          </a:p>
          <a:p>
            <a:r>
              <a:rPr lang="nl-BE" sz="1200" dirty="0" err="1" smtClean="0">
                <a:latin typeface="Segoe Script" pitchFamily="34" charset="0"/>
              </a:rPr>
              <a:t>Ass</a:t>
            </a:r>
            <a:r>
              <a:rPr lang="nl-BE" sz="1200" dirty="0" smtClean="0">
                <a:latin typeface="Segoe Script" pitchFamily="34" charset="0"/>
              </a:rPr>
              <a:t> </a:t>
            </a:r>
            <a:r>
              <a:rPr lang="nl-BE" sz="1200" dirty="0" err="1" smtClean="0">
                <a:latin typeface="Segoe Script" pitchFamily="34" charset="0"/>
              </a:rPr>
              <a:t>Boulangerie</a:t>
            </a:r>
            <a:endParaRPr lang="nl-BE" sz="1200" dirty="0">
              <a:latin typeface="Segoe Scrip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8919686">
            <a:off x="3591857" y="2743610"/>
            <a:ext cx="1927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err="1" smtClean="0">
                <a:latin typeface="Segoe Script" pitchFamily="34" charset="0"/>
              </a:rPr>
              <a:t>Sabrine</a:t>
            </a:r>
            <a:r>
              <a:rPr lang="nl-BE" sz="1200" dirty="0" smtClean="0">
                <a:latin typeface="Segoe Script" pitchFamily="34" charset="0"/>
              </a:rPr>
              <a:t> </a:t>
            </a:r>
            <a:r>
              <a:rPr lang="nl-BE" sz="1200" dirty="0" err="1" smtClean="0">
                <a:latin typeface="Segoe Script" pitchFamily="34" charset="0"/>
              </a:rPr>
              <a:t>Chlagou</a:t>
            </a:r>
            <a:endParaRPr lang="nl-BE" sz="1200" dirty="0" smtClean="0">
              <a:latin typeface="Segoe Script" pitchFamily="34" charset="0"/>
            </a:endParaRPr>
          </a:p>
          <a:p>
            <a:r>
              <a:rPr lang="nl-BE" sz="1200" dirty="0" err="1" smtClean="0">
                <a:latin typeface="Segoe Script" pitchFamily="34" charset="0"/>
              </a:rPr>
              <a:t>Ass</a:t>
            </a:r>
            <a:r>
              <a:rPr lang="nl-BE" sz="1200" dirty="0" smtClean="0">
                <a:latin typeface="Segoe Script" pitchFamily="34" charset="0"/>
              </a:rPr>
              <a:t> </a:t>
            </a:r>
            <a:r>
              <a:rPr lang="nl-BE" sz="1200" dirty="0" err="1" smtClean="0">
                <a:latin typeface="Segoe Script" pitchFamily="34" charset="0"/>
              </a:rPr>
              <a:t>Fruits</a:t>
            </a:r>
            <a:r>
              <a:rPr lang="nl-BE" sz="1200" dirty="0" smtClean="0">
                <a:latin typeface="Segoe Script" pitchFamily="34" charset="0"/>
              </a:rPr>
              <a:t> &amp; </a:t>
            </a:r>
            <a:r>
              <a:rPr lang="nl-BE" sz="1200" dirty="0" err="1" smtClean="0">
                <a:latin typeface="Segoe Script" pitchFamily="34" charset="0"/>
              </a:rPr>
              <a:t>Légumes</a:t>
            </a:r>
            <a:endParaRPr lang="nl-BE" sz="1200" dirty="0">
              <a:latin typeface="Segoe Script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228184" y="476672"/>
            <a:ext cx="2520280" cy="158417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err="1" smtClean="0"/>
              <a:t>Un</a:t>
            </a:r>
            <a:r>
              <a:rPr lang="nl-BE" dirty="0" smtClean="0"/>
              <a:t> </a:t>
            </a:r>
            <a:r>
              <a:rPr lang="nl-BE" dirty="0" err="1" smtClean="0"/>
              <a:t>acceuil</a:t>
            </a:r>
            <a:r>
              <a:rPr lang="nl-BE" dirty="0" smtClean="0"/>
              <a:t> </a:t>
            </a:r>
            <a:r>
              <a:rPr lang="nl-BE" dirty="0" err="1" smtClean="0"/>
              <a:t>chaleureux</a:t>
            </a:r>
            <a:r>
              <a:rPr lang="nl-BE" dirty="0" smtClean="0"/>
              <a:t> </a:t>
            </a:r>
            <a:r>
              <a:rPr lang="nl-BE" dirty="0" err="1" smtClean="0"/>
              <a:t>par</a:t>
            </a:r>
            <a:r>
              <a:rPr lang="nl-BE" dirty="0" smtClean="0"/>
              <a:t> </a:t>
            </a:r>
            <a:r>
              <a:rPr lang="nl-BE" dirty="0" err="1" smtClean="0"/>
              <a:t>Hyp</a:t>
            </a:r>
            <a:r>
              <a:rPr lang="nl-BE" dirty="0" smtClean="0"/>
              <a:t> en </a:t>
            </a:r>
            <a:r>
              <a:rPr lang="nl-BE" dirty="0" err="1" smtClean="0"/>
              <a:t>personne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Content Placeholder 3" descr="20171019_09242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707904" y="2332037"/>
            <a:ext cx="2545854" cy="4525963"/>
          </a:xfrm>
        </p:spPr>
      </p:pic>
      <p:pic>
        <p:nvPicPr>
          <p:cNvPr id="5" name="Picture 4" descr="20171019_09401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3857625" cy="6858000"/>
          </a:xfrm>
          <a:prstGeom prst="rect">
            <a:avLst/>
          </a:prstGeom>
        </p:spPr>
      </p:pic>
      <p:pic>
        <p:nvPicPr>
          <p:cNvPr id="6" name="Picture 5" descr="20171019_09443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712412" y="0"/>
            <a:ext cx="5431588" cy="3055268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6372200" y="4725144"/>
            <a:ext cx="2520280" cy="1584176"/>
          </a:xfrm>
          <a:prstGeom prst="wedgeRoundRectCallout">
            <a:avLst>
              <a:gd name="adj1" fmla="val -49289"/>
              <a:gd name="adj2" fmla="val -9877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err="1" smtClean="0"/>
              <a:t>Un</a:t>
            </a:r>
            <a:r>
              <a:rPr lang="nl-BE" dirty="0" smtClean="0"/>
              <a:t> </a:t>
            </a:r>
            <a:r>
              <a:rPr lang="nl-BE" dirty="0" err="1" smtClean="0"/>
              <a:t>vrai</a:t>
            </a:r>
            <a:r>
              <a:rPr lang="nl-BE" dirty="0" smtClean="0"/>
              <a:t> Briefing </a:t>
            </a:r>
            <a:r>
              <a:rPr lang="nl-BE" dirty="0" err="1" smtClean="0"/>
              <a:t>avec</a:t>
            </a:r>
            <a:r>
              <a:rPr lang="nl-BE" dirty="0" smtClean="0"/>
              <a:t> remise de </a:t>
            </a:r>
            <a:r>
              <a:rPr lang="nl-BE" dirty="0" err="1" smtClean="0"/>
              <a:t>l’équipement</a:t>
            </a:r>
            <a:r>
              <a:rPr lang="nl-BE" dirty="0" smtClean="0"/>
              <a:t> </a:t>
            </a:r>
            <a:r>
              <a:rPr lang="nl-BE" dirty="0" err="1" smtClean="0"/>
              <a:t>officiel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171019_10355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286375" y="0"/>
            <a:ext cx="3857625" cy="6858000"/>
          </a:xfrm>
        </p:spPr>
      </p:pic>
      <p:pic>
        <p:nvPicPr>
          <p:cNvPr id="5" name="Picture 4" descr="20171019_10405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3645024"/>
            <a:ext cx="5478738" cy="3081790"/>
          </a:xfrm>
          <a:prstGeom prst="rect">
            <a:avLst/>
          </a:prstGeom>
        </p:spPr>
      </p:pic>
      <p:pic>
        <p:nvPicPr>
          <p:cNvPr id="6" name="Picture 5" descr="20171019_10412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259632" y="1340768"/>
            <a:ext cx="3953205" cy="2223678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107504" y="188640"/>
            <a:ext cx="2520280" cy="1584176"/>
          </a:xfrm>
          <a:prstGeom prst="wedgeRoundRectCallout">
            <a:avLst>
              <a:gd name="adj1" fmla="val 80187"/>
              <a:gd name="adj2" fmla="val -20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err="1" smtClean="0"/>
              <a:t>Découverte</a:t>
            </a:r>
            <a:r>
              <a:rPr lang="nl-BE" dirty="0" smtClean="0"/>
              <a:t> du principe du </a:t>
            </a:r>
            <a:r>
              <a:rPr lang="nl-BE" dirty="0" err="1" smtClean="0"/>
              <a:t>Bake-Off</a:t>
            </a:r>
            <a:r>
              <a:rPr lang="nl-BE" dirty="0" smtClean="0"/>
              <a:t> &amp; </a:t>
            </a:r>
            <a:r>
              <a:rPr lang="nl-BE" dirty="0" err="1" smtClean="0"/>
              <a:t>dégustation</a:t>
            </a:r>
            <a:r>
              <a:rPr lang="nl-BE" dirty="0" smtClean="0"/>
              <a:t> de </a:t>
            </a:r>
            <a:r>
              <a:rPr lang="nl-BE" dirty="0" err="1" smtClean="0"/>
              <a:t>pains</a:t>
            </a:r>
            <a:r>
              <a:rPr lang="nl-BE" dirty="0" smtClean="0"/>
              <a:t> </a:t>
            </a:r>
            <a:r>
              <a:rPr lang="nl-BE" dirty="0" err="1" smtClean="0"/>
              <a:t>cuits</a:t>
            </a:r>
            <a:r>
              <a:rPr lang="nl-BE" dirty="0" smtClean="0"/>
              <a:t> sur place.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171019_10393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328142" y="4149080"/>
            <a:ext cx="4815858" cy="2708920"/>
          </a:xfrm>
        </p:spPr>
      </p:pic>
      <p:pic>
        <p:nvPicPr>
          <p:cNvPr id="5" name="Picture 4" descr="20171019_10402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59832" y="0"/>
            <a:ext cx="5760640" cy="324036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403648" y="5085184"/>
            <a:ext cx="2520280" cy="1584176"/>
          </a:xfrm>
          <a:prstGeom prst="wedgeRoundRectCallout">
            <a:avLst>
              <a:gd name="adj1" fmla="val 37858"/>
              <a:gd name="adj2" fmla="val -10500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err="1" smtClean="0"/>
              <a:t>Sensibilisation</a:t>
            </a:r>
            <a:r>
              <a:rPr lang="nl-BE" dirty="0" smtClean="0"/>
              <a:t> des </a:t>
            </a:r>
            <a:r>
              <a:rPr lang="nl-BE" dirty="0" err="1" smtClean="0"/>
              <a:t>diverses</a:t>
            </a:r>
            <a:r>
              <a:rPr lang="nl-BE" dirty="0" smtClean="0"/>
              <a:t> </a:t>
            </a:r>
            <a:r>
              <a:rPr lang="nl-BE" dirty="0" err="1" smtClean="0"/>
              <a:t>familles</a:t>
            </a:r>
            <a:r>
              <a:rPr lang="nl-BE" dirty="0" smtClean="0"/>
              <a:t> en </a:t>
            </a:r>
            <a:r>
              <a:rPr lang="nl-BE" dirty="0" err="1" smtClean="0"/>
              <a:t>fruits</a:t>
            </a:r>
            <a:r>
              <a:rPr lang="nl-BE" dirty="0" smtClean="0"/>
              <a:t> &amp; </a:t>
            </a:r>
            <a:r>
              <a:rPr lang="nl-BE" dirty="0" err="1" smtClean="0"/>
              <a:t>légumes</a:t>
            </a:r>
            <a:r>
              <a:rPr lang="nl-BE" dirty="0" smtClean="0"/>
              <a:t> et de la </a:t>
            </a:r>
            <a:r>
              <a:rPr lang="nl-BE" dirty="0" err="1" smtClean="0"/>
              <a:t>saisonnalité</a:t>
            </a:r>
            <a:endParaRPr lang="nl-BE" dirty="0"/>
          </a:p>
        </p:txBody>
      </p:sp>
      <p:pic>
        <p:nvPicPr>
          <p:cNvPr id="7" name="Picture 6" descr="20171019_10392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-1"/>
            <a:ext cx="2627784" cy="4671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71019_12245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6108171" cy="3435846"/>
          </a:xfrm>
          <a:prstGeom prst="rect">
            <a:avLst/>
          </a:prstGeom>
        </p:spPr>
      </p:pic>
      <p:pic>
        <p:nvPicPr>
          <p:cNvPr id="8" name="Picture 7" descr="20171019_12250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3728" y="2630928"/>
            <a:ext cx="2377728" cy="4227072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4572000" y="5273824"/>
            <a:ext cx="4320480" cy="1107504"/>
          </a:xfrm>
          <a:prstGeom prst="wedgeRoundRectCallout">
            <a:avLst>
              <a:gd name="adj1" fmla="val -34350"/>
              <a:gd name="adj2" fmla="val -8406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Fin </a:t>
            </a:r>
            <a:r>
              <a:rPr lang="nl-BE" dirty="0" err="1" smtClean="0"/>
              <a:t>d’une</a:t>
            </a:r>
            <a:r>
              <a:rPr lang="nl-BE" dirty="0" smtClean="0"/>
              <a:t> </a:t>
            </a:r>
            <a:r>
              <a:rPr lang="nl-BE" dirty="0" err="1" smtClean="0"/>
              <a:t>journée</a:t>
            </a:r>
            <a:r>
              <a:rPr lang="nl-BE" dirty="0" smtClean="0"/>
              <a:t> </a:t>
            </a:r>
            <a:r>
              <a:rPr lang="nl-BE" dirty="0" err="1" smtClean="0"/>
              <a:t>riche</a:t>
            </a:r>
            <a:r>
              <a:rPr lang="nl-BE" dirty="0" smtClean="0"/>
              <a:t> en </a:t>
            </a:r>
            <a:r>
              <a:rPr lang="nl-BE" dirty="0" err="1" smtClean="0"/>
              <a:t>partage</a:t>
            </a:r>
            <a:r>
              <a:rPr lang="nl-BE" dirty="0" smtClean="0"/>
              <a:t>.</a:t>
            </a:r>
          </a:p>
        </p:txBody>
      </p:sp>
      <p:pic>
        <p:nvPicPr>
          <p:cNvPr id="13" name="Picture 12" descr="20171019_12265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16016" y="2348880"/>
            <a:ext cx="4187957" cy="2355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71019_12552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444208" y="0"/>
            <a:ext cx="2483768" cy="4415588"/>
          </a:xfrm>
          <a:prstGeom prst="rect">
            <a:avLst/>
          </a:prstGeom>
        </p:spPr>
      </p:pic>
      <p:pic>
        <p:nvPicPr>
          <p:cNvPr id="5" name="Picture 4" descr="Pixlr_2017101913000697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707904" y="4424282"/>
            <a:ext cx="4326610" cy="2433718"/>
          </a:xfrm>
          <a:prstGeom prst="rect">
            <a:avLst/>
          </a:prstGeom>
        </p:spPr>
      </p:pic>
      <p:pic>
        <p:nvPicPr>
          <p:cNvPr id="6" name="Picture 5" descr="20171019_09253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116632"/>
            <a:ext cx="3635895" cy="6463814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3563888" y="548680"/>
            <a:ext cx="2952328" cy="1584176"/>
          </a:xfrm>
          <a:prstGeom prst="wedgeRoundRectCallout">
            <a:avLst>
              <a:gd name="adj1" fmla="val -37907"/>
              <a:gd name="adj2" fmla="val 9984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Et </a:t>
            </a:r>
            <a:r>
              <a:rPr lang="nl-BE" dirty="0" err="1" smtClean="0"/>
              <a:t>pour</a:t>
            </a:r>
            <a:r>
              <a:rPr lang="nl-BE" dirty="0" smtClean="0"/>
              <a:t> </a:t>
            </a:r>
            <a:r>
              <a:rPr lang="nl-BE" dirty="0" err="1" smtClean="0"/>
              <a:t>clôturer</a:t>
            </a:r>
            <a:r>
              <a:rPr lang="nl-BE" dirty="0" smtClean="0"/>
              <a:t> en beauté, </a:t>
            </a:r>
          </a:p>
          <a:p>
            <a:pPr algn="ctr"/>
            <a:r>
              <a:rPr lang="nl-BE" dirty="0" err="1" smtClean="0"/>
              <a:t>Hyp</a:t>
            </a:r>
            <a:r>
              <a:rPr lang="nl-BE" dirty="0" smtClean="0"/>
              <a:t> </a:t>
            </a:r>
            <a:r>
              <a:rPr lang="nl-BE" dirty="0" err="1" smtClean="0"/>
              <a:t>distribue</a:t>
            </a:r>
            <a:r>
              <a:rPr lang="nl-BE" dirty="0" smtClean="0"/>
              <a:t> des </a:t>
            </a:r>
            <a:r>
              <a:rPr lang="nl-BE" dirty="0" err="1" smtClean="0"/>
              <a:t>cadeaux</a:t>
            </a:r>
            <a:r>
              <a:rPr lang="nl-BE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88</Words>
  <Application>Microsoft Office PowerPoint</Application>
  <PresentationFormat>Affichage à l'écran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Carrefour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vynckej</dc:creator>
  <cp:lastModifiedBy>ECOLE</cp:lastModifiedBy>
  <cp:revision>11</cp:revision>
  <dcterms:created xsi:type="dcterms:W3CDTF">2017-10-19T10:06:52Z</dcterms:created>
  <dcterms:modified xsi:type="dcterms:W3CDTF">2017-11-30T11:30:41Z</dcterms:modified>
</cp:coreProperties>
</file>